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7" r:id="rId3"/>
    <p:sldId id="258" r:id="rId4"/>
    <p:sldId id="259" r:id="rId5"/>
    <p:sldId id="260" r:id="rId6"/>
    <p:sldId id="262" r:id="rId7"/>
    <p:sldId id="265" r:id="rId8"/>
    <p:sldId id="263" r:id="rId9"/>
    <p:sldId id="273" r:id="rId10"/>
    <p:sldId id="274" r:id="rId11"/>
    <p:sldId id="275" r:id="rId12"/>
    <p:sldId id="276" r:id="rId13"/>
    <p:sldId id="277" r:id="rId14"/>
    <p:sldId id="266" r:id="rId15"/>
    <p:sldId id="279" r:id="rId16"/>
    <p:sldId id="264" r:id="rId17"/>
    <p:sldId id="267" r:id="rId18"/>
    <p:sldId id="268" r:id="rId19"/>
    <p:sldId id="269" r:id="rId20"/>
    <p:sldId id="272" r:id="rId21"/>
    <p:sldId id="270" r:id="rId22"/>
    <p:sldId id="27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6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7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9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7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5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9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13E5-D77C-4C79-9BB8-0BA167024A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D2842-3C77-4FF7-B755-3C3FCCE86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75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99" y="0"/>
            <a:ext cx="6979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8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-772"/>
            <a:ext cx="5333399" cy="68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-9581"/>
            <a:ext cx="5478755" cy="68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71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0" y="-7760"/>
            <a:ext cx="5454834" cy="68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10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445" y="0"/>
            <a:ext cx="57131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77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479" y="0"/>
            <a:ext cx="8657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4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42498"/>
            <a:ext cx="5623063" cy="681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6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-31721"/>
            <a:ext cx="4756922" cy="68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25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087" y="0"/>
            <a:ext cx="62758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74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60"/>
          <a:stretch/>
        </p:blipFill>
        <p:spPr>
          <a:xfrm>
            <a:off x="3360120" y="0"/>
            <a:ext cx="54031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8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150" y="0"/>
            <a:ext cx="5250750" cy="68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9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25"/>
          <a:stretch/>
        </p:blipFill>
        <p:spPr>
          <a:xfrm>
            <a:off x="3594101" y="20837"/>
            <a:ext cx="5029200" cy="68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66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201" y="0"/>
            <a:ext cx="91990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24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0" y="5331"/>
            <a:ext cx="5236474" cy="68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67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-10973"/>
            <a:ext cx="5511800" cy="691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65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78" t="-370" r="278" b="10740"/>
          <a:stretch/>
        </p:blipFill>
        <p:spPr>
          <a:xfrm>
            <a:off x="927099" y="-31539"/>
            <a:ext cx="10248901" cy="68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099" y="-4072"/>
            <a:ext cx="5762381" cy="6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1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91" r="10000"/>
          <a:stretch/>
        </p:blipFill>
        <p:spPr>
          <a:xfrm>
            <a:off x="3492500" y="-5861"/>
            <a:ext cx="5346700" cy="68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1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499" y="15076"/>
            <a:ext cx="5982179" cy="68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2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551" y="0"/>
            <a:ext cx="5468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7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07"/>
          <a:stretch/>
        </p:blipFill>
        <p:spPr>
          <a:xfrm>
            <a:off x="1690342" y="0"/>
            <a:ext cx="8749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6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4866"/>
            <a:ext cx="5143500" cy="68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4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-10074"/>
            <a:ext cx="5259236" cy="686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55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Winnipeg School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Ruby Yudai</dc:creator>
  <cp:lastModifiedBy>Ruby Yudai</cp:lastModifiedBy>
  <cp:revision>7</cp:revision>
  <dcterms:created xsi:type="dcterms:W3CDTF">2022-02-15T21:59:11Z</dcterms:created>
  <dcterms:modified xsi:type="dcterms:W3CDTF">2022-02-28T20:48:33Z</dcterms:modified>
</cp:coreProperties>
</file>